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</p:sldIdLst>
  <p:sldSz cx="6667500" cy="5715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VT323" panose="020B0604020202020204" charset="0"/>
      <p:regular r:id="rId7"/>
    </p:embeddedFont>
  </p:embeddedFontLst>
  <p:defaultTextStyle>
    <a:defPPr>
      <a:defRPr lang="en-US"/>
    </a:defPPr>
    <a:lvl1pPr marL="0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647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29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4943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6591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8239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8988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1535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3182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1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22" autoAdjust="0"/>
  </p:normalViewPr>
  <p:slideViewPr>
    <p:cSldViewPr>
      <p:cViewPr varScale="1">
        <p:scale>
          <a:sx n="125" d="100"/>
          <a:sy n="125" d="100"/>
        </p:scale>
        <p:origin x="2220" y="96"/>
      </p:cViewPr>
      <p:guideLst>
        <p:guide orient="horz" pos="1687"/>
        <p:guide pos="1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09" y="1664395"/>
            <a:ext cx="5313165" cy="11484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618" y="3036094"/>
            <a:ext cx="4375547" cy="13692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3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5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31816" y="214562"/>
            <a:ext cx="1406426" cy="45715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539" y="214562"/>
            <a:ext cx="4115098" cy="45715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69" y="3442891"/>
            <a:ext cx="5313165" cy="1064122"/>
          </a:xfrm>
        </p:spPr>
        <p:txBody>
          <a:bodyPr anchor="t"/>
          <a:lstStyle>
            <a:lvl1pPr algn="l">
              <a:defRPr sz="23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769" y="2270870"/>
            <a:ext cx="5313165" cy="1172021"/>
          </a:xfrm>
        </p:spPr>
        <p:txBody>
          <a:bodyPr anchor="b"/>
          <a:lstStyle>
            <a:lvl1pPr marL="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1pPr>
            <a:lvl2pPr marL="267873" indent="0">
              <a:buNone/>
              <a:defRPr sz="1055">
                <a:solidFill>
                  <a:schemeClr val="tx1">
                    <a:tint val="75000"/>
                  </a:schemeClr>
                </a:solidFill>
              </a:defRPr>
            </a:lvl2pPr>
            <a:lvl3pPr marL="535747" indent="0">
              <a:buNone/>
              <a:defRPr sz="937">
                <a:solidFill>
                  <a:schemeClr val="tx1">
                    <a:tint val="75000"/>
                  </a:schemeClr>
                </a:solidFill>
              </a:defRPr>
            </a:lvl3pPr>
            <a:lvl4pPr marL="803620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4pPr>
            <a:lvl5pPr marL="107149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5pPr>
            <a:lvl6pPr marL="1339367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6pPr>
            <a:lvl7pPr marL="1607241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7pPr>
            <a:lvl8pPr marL="187511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8pPr>
            <a:lvl9pPr marL="2142988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540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7481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38" y="1199307"/>
            <a:ext cx="2761848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538" y="1699121"/>
            <a:ext cx="2761848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310" y="1199307"/>
            <a:ext cx="2762933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5310" y="1699121"/>
            <a:ext cx="2762933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40" y="213321"/>
            <a:ext cx="2056464" cy="907852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882" y="213320"/>
            <a:ext cx="3494360" cy="4572744"/>
          </a:xfrm>
        </p:spPr>
        <p:txBody>
          <a:bodyPr/>
          <a:lstStyle>
            <a:lvl1pPr>
              <a:defRPr sz="1875"/>
            </a:lvl1pPr>
            <a:lvl2pPr>
              <a:defRPr sz="1641"/>
            </a:lvl2pPr>
            <a:lvl3pPr>
              <a:defRPr sz="1406"/>
            </a:lvl3pPr>
            <a:lvl4pPr>
              <a:defRPr sz="1172"/>
            </a:lvl4pPr>
            <a:lvl5pPr>
              <a:defRPr sz="1172"/>
            </a:lvl5pPr>
            <a:lvl6pPr>
              <a:defRPr sz="1172"/>
            </a:lvl6pPr>
            <a:lvl7pPr>
              <a:defRPr sz="1172"/>
            </a:lvl7pPr>
            <a:lvl8pPr>
              <a:defRPr sz="1172"/>
            </a:lvl8pPr>
            <a:lvl9pPr>
              <a:defRPr sz="11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540" y="1121173"/>
            <a:ext cx="2056464" cy="3664892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97" y="3750469"/>
            <a:ext cx="3750469" cy="442764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5197" y="478731"/>
            <a:ext cx="3750469" cy="3214687"/>
          </a:xfrm>
        </p:spPr>
        <p:txBody>
          <a:bodyPr/>
          <a:lstStyle>
            <a:lvl1pPr marL="0" indent="0">
              <a:buNone/>
              <a:defRPr sz="1875"/>
            </a:lvl1pPr>
            <a:lvl2pPr marL="267873" indent="0">
              <a:buNone/>
              <a:defRPr sz="1641"/>
            </a:lvl2pPr>
            <a:lvl3pPr marL="535747" indent="0">
              <a:buNone/>
              <a:defRPr sz="1406"/>
            </a:lvl3pPr>
            <a:lvl4pPr marL="803620" indent="0">
              <a:buNone/>
              <a:defRPr sz="1172"/>
            </a:lvl4pPr>
            <a:lvl5pPr marL="1071494" indent="0">
              <a:buNone/>
              <a:defRPr sz="1172"/>
            </a:lvl5pPr>
            <a:lvl6pPr marL="1339367" indent="0">
              <a:buNone/>
              <a:defRPr sz="1172"/>
            </a:lvl6pPr>
            <a:lvl7pPr marL="1607241" indent="0">
              <a:buNone/>
              <a:defRPr sz="1172"/>
            </a:lvl7pPr>
            <a:lvl8pPr marL="1875114" indent="0">
              <a:buNone/>
              <a:defRPr sz="1172"/>
            </a:lvl8pPr>
            <a:lvl9pPr marL="2142988" indent="0">
              <a:buNone/>
              <a:defRPr sz="117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5197" y="4193234"/>
            <a:ext cx="3750469" cy="628799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0" y="214562"/>
            <a:ext cx="5625703" cy="892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40" y="1250156"/>
            <a:ext cx="5625703" cy="353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540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5684" y="4965899"/>
            <a:ext cx="19794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79727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5747" rtl="0" eaLnBrk="1" latinLnBrk="0" hangingPunct="1">
        <a:spcBef>
          <a:spcPct val="0"/>
        </a:spcBef>
        <a:buNone/>
        <a:defRPr sz="25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905" indent="-200905" algn="l" defTabSz="535747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35294" indent="-167421" algn="l" defTabSz="535747" rtl="0" eaLnBrk="1" latinLnBrk="0" hangingPunct="1">
        <a:spcBef>
          <a:spcPct val="20000"/>
        </a:spcBef>
        <a:buFont typeface="Arial" pitchFamily="34" charset="0"/>
        <a:buChar char="–"/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66968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937557" indent="-133937" algn="l" defTabSz="535747" rtl="0" eaLnBrk="1" latinLnBrk="0" hangingPunct="1">
        <a:spcBef>
          <a:spcPct val="20000"/>
        </a:spcBef>
        <a:buFont typeface="Arial" pitchFamily="34" charset="0"/>
        <a:buChar char="–"/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205431" indent="-133937" algn="l" defTabSz="535747" rtl="0" eaLnBrk="1" latinLnBrk="0" hangingPunct="1">
        <a:spcBef>
          <a:spcPct val="20000"/>
        </a:spcBef>
        <a:buFont typeface="Arial" pitchFamily="34" charset="0"/>
        <a:buChar char="»"/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47330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741178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009051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276925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1pPr>
      <a:lvl2pPr marL="267873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2pPr>
      <a:lvl3pPr marL="53574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3pPr>
      <a:lvl4pPr marL="80362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4pPr>
      <a:lvl5pPr marL="107149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5pPr>
      <a:lvl6pPr marL="133936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6pPr>
      <a:lvl7pPr marL="1607241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7pPr>
      <a:lvl8pPr marL="187511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8pPr>
      <a:lvl9pPr marL="2142988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gi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gi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gi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gi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gif"/><Relationship Id="rId30" Type="http://schemas.openxmlformats.org/officeDocument/2006/relationships/image" Target="../media/image29.gif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91745" y="3953947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4" name="Freeform 4"/>
          <p:cNvSpPr/>
          <p:nvPr/>
        </p:nvSpPr>
        <p:spPr>
          <a:xfrm>
            <a:off x="5459431" y="1257005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5" name="Freeform 5"/>
          <p:cNvSpPr/>
          <p:nvPr/>
        </p:nvSpPr>
        <p:spPr>
          <a:xfrm>
            <a:off x="401195" y="24850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6" name="Freeform 6"/>
          <p:cNvSpPr/>
          <p:nvPr/>
        </p:nvSpPr>
        <p:spPr>
          <a:xfrm>
            <a:off x="700806" y="4036006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7" name="Freeform 7"/>
          <p:cNvSpPr/>
          <p:nvPr/>
        </p:nvSpPr>
        <p:spPr>
          <a:xfrm>
            <a:off x="6098943" y="31093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8" name="Freeform 8"/>
          <p:cNvSpPr/>
          <p:nvPr/>
        </p:nvSpPr>
        <p:spPr>
          <a:xfrm>
            <a:off x="1575815" y="51513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9" name="Freeform 9"/>
          <p:cNvSpPr/>
          <p:nvPr/>
        </p:nvSpPr>
        <p:spPr>
          <a:xfrm>
            <a:off x="3246430" y="5144397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0" name="Freeform 10"/>
          <p:cNvSpPr/>
          <p:nvPr/>
        </p:nvSpPr>
        <p:spPr>
          <a:xfrm>
            <a:off x="4922537" y="5134213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1" name="Freeform 11"/>
          <p:cNvSpPr/>
          <p:nvPr/>
        </p:nvSpPr>
        <p:spPr>
          <a:xfrm>
            <a:off x="4633897" y="2271616"/>
            <a:ext cx="131678" cy="113738"/>
          </a:xfrm>
          <a:custGeom>
            <a:avLst/>
            <a:gdLst/>
            <a:ahLst/>
            <a:cxnLst/>
            <a:rect l="l" t="t" r="r" b="b"/>
            <a:pathLst>
              <a:path w="224731" h="194112">
                <a:moveTo>
                  <a:pt x="0" y="0"/>
                </a:moveTo>
                <a:lnTo>
                  <a:pt x="224731" y="0"/>
                </a:lnTo>
                <a:lnTo>
                  <a:pt x="224731" y="194112"/>
                </a:lnTo>
                <a:lnTo>
                  <a:pt x="0" y="194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2" name="Freeform 12"/>
          <p:cNvSpPr/>
          <p:nvPr/>
        </p:nvSpPr>
        <p:spPr>
          <a:xfrm>
            <a:off x="894954" y="1317026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3" name="Freeform 13"/>
          <p:cNvSpPr/>
          <p:nvPr/>
        </p:nvSpPr>
        <p:spPr>
          <a:xfrm>
            <a:off x="4130298" y="4340131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4" name="Freeform 14"/>
          <p:cNvSpPr/>
          <p:nvPr/>
        </p:nvSpPr>
        <p:spPr>
          <a:xfrm>
            <a:off x="2324858" y="2020424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4" y="0"/>
                </a:lnTo>
                <a:lnTo>
                  <a:pt x="191824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5" name="Freeform 15"/>
          <p:cNvSpPr/>
          <p:nvPr/>
        </p:nvSpPr>
        <p:spPr>
          <a:xfrm>
            <a:off x="5555079" y="4873022"/>
            <a:ext cx="633584" cy="295409"/>
          </a:xfrm>
          <a:custGeom>
            <a:avLst/>
            <a:gdLst/>
            <a:ahLst/>
            <a:cxnLst/>
            <a:rect l="l" t="t" r="r" b="b"/>
            <a:pathLst>
              <a:path w="1081317" h="504164">
                <a:moveTo>
                  <a:pt x="0" y="0"/>
                </a:moveTo>
                <a:lnTo>
                  <a:pt x="1081317" y="0"/>
                </a:lnTo>
                <a:lnTo>
                  <a:pt x="1081317" y="504164"/>
                </a:lnTo>
                <a:lnTo>
                  <a:pt x="0" y="504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6" name="Freeform 16"/>
          <p:cNvSpPr/>
          <p:nvPr/>
        </p:nvSpPr>
        <p:spPr>
          <a:xfrm>
            <a:off x="272245" y="4551491"/>
            <a:ext cx="597220" cy="597220"/>
          </a:xfrm>
          <a:custGeom>
            <a:avLst/>
            <a:gdLst/>
            <a:ahLst/>
            <a:cxnLst/>
            <a:rect l="l" t="t" r="r" b="b"/>
            <a:pathLst>
              <a:path w="1019256" h="1019256">
                <a:moveTo>
                  <a:pt x="0" y="0"/>
                </a:moveTo>
                <a:lnTo>
                  <a:pt x="1019257" y="0"/>
                </a:lnTo>
                <a:lnTo>
                  <a:pt x="1019257" y="1019256"/>
                </a:lnTo>
                <a:lnTo>
                  <a:pt x="0" y="101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7" name="Freeform 17"/>
          <p:cNvSpPr/>
          <p:nvPr/>
        </p:nvSpPr>
        <p:spPr>
          <a:xfrm>
            <a:off x="5369120" y="1075209"/>
            <a:ext cx="517876" cy="575417"/>
          </a:xfrm>
          <a:custGeom>
            <a:avLst/>
            <a:gdLst/>
            <a:ahLst/>
            <a:cxnLst/>
            <a:rect l="l" t="t" r="r" b="b"/>
            <a:pathLst>
              <a:path w="883841" h="982045">
                <a:moveTo>
                  <a:pt x="0" y="0"/>
                </a:moveTo>
                <a:lnTo>
                  <a:pt x="883840" y="0"/>
                </a:lnTo>
                <a:lnTo>
                  <a:pt x="883840" y="982045"/>
                </a:lnTo>
                <a:lnTo>
                  <a:pt x="0" y="98204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8" name="Freeform 18"/>
          <p:cNvSpPr/>
          <p:nvPr/>
        </p:nvSpPr>
        <p:spPr>
          <a:xfrm>
            <a:off x="490915" y="1803407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9" name="Freeform 19"/>
          <p:cNvSpPr/>
          <p:nvPr/>
        </p:nvSpPr>
        <p:spPr>
          <a:xfrm flipH="1">
            <a:off x="5320820" y="1346724"/>
            <a:ext cx="1412700" cy="773320"/>
          </a:xfrm>
          <a:custGeom>
            <a:avLst/>
            <a:gdLst/>
            <a:ahLst/>
            <a:cxnLst/>
            <a:rect l="l" t="t" r="r" b="b"/>
            <a:pathLst>
              <a:path w="2411008" h="1319800">
                <a:moveTo>
                  <a:pt x="2411007" y="0"/>
                </a:moveTo>
                <a:lnTo>
                  <a:pt x="0" y="0"/>
                </a:lnTo>
                <a:lnTo>
                  <a:pt x="0" y="1319800"/>
                </a:lnTo>
                <a:lnTo>
                  <a:pt x="2411007" y="1319800"/>
                </a:lnTo>
                <a:lnTo>
                  <a:pt x="241100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87363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20" name="Freeform 20"/>
          <p:cNvSpPr/>
          <p:nvPr/>
        </p:nvSpPr>
        <p:spPr>
          <a:xfrm>
            <a:off x="2809147" y="4330734"/>
            <a:ext cx="1171303" cy="814055"/>
          </a:xfrm>
          <a:custGeom>
            <a:avLst/>
            <a:gdLst/>
            <a:ahLst/>
            <a:cxnLst/>
            <a:rect l="l" t="t" r="r" b="b"/>
            <a:pathLst>
              <a:path w="1999023" h="1389321">
                <a:moveTo>
                  <a:pt x="0" y="0"/>
                </a:moveTo>
                <a:lnTo>
                  <a:pt x="1999023" y="0"/>
                </a:lnTo>
                <a:lnTo>
                  <a:pt x="1999023" y="1389321"/>
                </a:lnTo>
                <a:lnTo>
                  <a:pt x="0" y="138932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049598" y="737902"/>
            <a:ext cx="697545" cy="66266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2204637" y="493052"/>
            <a:ext cx="1099356" cy="89047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934815" y="725265"/>
            <a:ext cx="1029566" cy="102956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700806" y="2601167"/>
            <a:ext cx="1175179" cy="109879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5255384" y="3448672"/>
            <a:ext cx="1197540" cy="199590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1211309" y="3498317"/>
            <a:ext cx="1269696" cy="126969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75870" y="210394"/>
            <a:ext cx="5447999" cy="22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4"/>
              </a:lnSpc>
            </a:pPr>
            <a:r>
              <a:rPr lang="en-US" sz="2400">
                <a:solidFill>
                  <a:srgbClr val="FFFFFF"/>
                </a:solidFill>
                <a:latin typeface="VT323"/>
              </a:rPr>
              <a:t>Bạn đã giải mã mê cung này trong: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1686" y="959111"/>
            <a:ext cx="322867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ĐÃ HOÀN THÀNH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ĂN MỪNG THÔI NÀO!!!</a:t>
            </a:r>
          </a:p>
        </p:txBody>
      </p:sp>
      <p:sp>
        <p:nvSpPr>
          <p:cNvPr id="30" name="Freeform 30"/>
          <p:cNvSpPr/>
          <p:nvPr/>
        </p:nvSpPr>
        <p:spPr>
          <a:xfrm>
            <a:off x="-57857" y="51565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75BD56E7-8893-4836-EB9B-12ECD8172B39}"/>
              </a:ext>
            </a:extLst>
          </p:cNvPr>
          <p:cNvSpPr/>
          <p:nvPr/>
        </p:nvSpPr>
        <p:spPr>
          <a:xfrm>
            <a:off x="30105" y="252494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7" name="Picture 26" descr="A football player jumping in the air&#10;&#10;Description automatically generated">
            <a:extLst>
              <a:ext uri="{FF2B5EF4-FFF2-40B4-BE49-F238E27FC236}">
                <a16:creationId xmlns:a16="http://schemas.microsoft.com/office/drawing/2014/main" id="{A8444766-DACF-625D-A6FA-6B39BDA005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93" y="1607942"/>
            <a:ext cx="2059113" cy="20591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72B722-2987-8302-9326-37EACAC53EC5}"/>
              </a:ext>
            </a:extLst>
          </p:cNvPr>
          <p:cNvSpPr txBox="1"/>
          <p:nvPr/>
        </p:nvSpPr>
        <p:spPr>
          <a:xfrm>
            <a:off x="2146373" y="3733763"/>
            <a:ext cx="2637260" cy="717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Nhấn F để vào 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mê cung tiếp theo</a:t>
            </a:r>
          </a:p>
        </p:txBody>
      </p:sp>
    </p:spTree>
    <p:extLst>
      <p:ext uri="{BB962C8B-B14F-4D97-AF65-F5344CB8AC3E}">
        <p14:creationId xmlns:p14="http://schemas.microsoft.com/office/powerpoint/2010/main" val="6366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VT323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Pixel Maze Game Instagram Post (Bản thuyết trình (4:3))</dc:title>
  <dc:creator>Tu Ne</dc:creator>
  <cp:lastModifiedBy>DOAN HUYNH NGUYEN CHAU THANH  TU</cp:lastModifiedBy>
  <cp:revision>5</cp:revision>
  <dcterms:created xsi:type="dcterms:W3CDTF">2006-08-16T00:00:00Z</dcterms:created>
  <dcterms:modified xsi:type="dcterms:W3CDTF">2023-12-09T12:15:20Z</dcterms:modified>
  <dc:identifier>DAF2e5ChOlk</dc:identifier>
</cp:coreProperties>
</file>